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7TH ST / PLEASANT VALLEY RD
Intersection ID: 5161138
Cardinal Direction: 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5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7TH ST / PLEASANT VALLEY RD
Intersection ID: 5161138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Airport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55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7TH ST / PLEASANT VALLEY RD
Intersection ID: 5161138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Airport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55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7TH ST / PLEASANT VALLEY RD
Intersection ID: 5161138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